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77AA"/>
    <a:srgbClr val="DF8010"/>
    <a:srgbClr val="F6CC11"/>
    <a:srgbClr val="C0C1CB"/>
    <a:srgbClr val="CEFDFD"/>
    <a:srgbClr val="FBFBFB"/>
    <a:srgbClr val="CCFFCC"/>
    <a:srgbClr val="99FFCC"/>
    <a:srgbClr val="FCF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C0C016-DE01-47EE-8E2F-004B8A49FC7F}" v="7" dt="2024-05-03T05:40:16.6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124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RESH BHUYAN" userId="c2c23fcc2ba9d2a3" providerId="LiveId" clId="{4AC0C016-DE01-47EE-8E2F-004B8A49FC7F}"/>
    <pc:docChg chg="undo redo custSel addSld delSld modSld">
      <pc:chgData name="AMRESH BHUYAN" userId="c2c23fcc2ba9d2a3" providerId="LiveId" clId="{4AC0C016-DE01-47EE-8E2F-004B8A49FC7F}" dt="2024-05-03T05:40:31.674" v="314" actId="255"/>
      <pc:docMkLst>
        <pc:docMk/>
      </pc:docMkLst>
      <pc:sldChg chg="modSp mod">
        <pc:chgData name="AMRESH BHUYAN" userId="c2c23fcc2ba9d2a3" providerId="LiveId" clId="{4AC0C016-DE01-47EE-8E2F-004B8A49FC7F}" dt="2024-05-03T05:14:37.788" v="8" actId="20577"/>
        <pc:sldMkLst>
          <pc:docMk/>
          <pc:sldMk cId="654637648" sldId="256"/>
        </pc:sldMkLst>
        <pc:spChg chg="mod">
          <ac:chgData name="AMRESH BHUYAN" userId="c2c23fcc2ba9d2a3" providerId="LiveId" clId="{4AC0C016-DE01-47EE-8E2F-004B8A49FC7F}" dt="2024-05-03T05:14:37.788" v="8" actId="20577"/>
          <ac:spMkLst>
            <pc:docMk/>
            <pc:sldMk cId="654637648" sldId="256"/>
            <ac:spMk id="19" creationId="{4668450B-9BF4-2E40-59D5-BB8F5092CE79}"/>
          </ac:spMkLst>
        </pc:spChg>
        <pc:picChg chg="mod">
          <ac:chgData name="AMRESH BHUYAN" userId="c2c23fcc2ba9d2a3" providerId="LiveId" clId="{4AC0C016-DE01-47EE-8E2F-004B8A49FC7F}" dt="2024-05-03T05:14:28.286" v="6" actId="1076"/>
          <ac:picMkLst>
            <pc:docMk/>
            <pc:sldMk cId="654637648" sldId="256"/>
            <ac:picMk id="9" creationId="{715EE930-193E-9C4B-704D-75AA572073DD}"/>
          </ac:picMkLst>
        </pc:picChg>
      </pc:sldChg>
      <pc:sldChg chg="new del">
        <pc:chgData name="AMRESH BHUYAN" userId="c2c23fcc2ba9d2a3" providerId="LiveId" clId="{4AC0C016-DE01-47EE-8E2F-004B8A49FC7F}" dt="2024-05-03T05:14:27.458" v="5" actId="680"/>
        <pc:sldMkLst>
          <pc:docMk/>
          <pc:sldMk cId="1175325023" sldId="257"/>
        </pc:sldMkLst>
      </pc:sldChg>
      <pc:sldChg chg="addSp delSp modSp new mod">
        <pc:chgData name="AMRESH BHUYAN" userId="c2c23fcc2ba9d2a3" providerId="LiveId" clId="{4AC0C016-DE01-47EE-8E2F-004B8A49FC7F}" dt="2024-05-03T05:40:31.674" v="314" actId="255"/>
        <pc:sldMkLst>
          <pc:docMk/>
          <pc:sldMk cId="1735643320" sldId="257"/>
        </pc:sldMkLst>
        <pc:spChg chg="del">
          <ac:chgData name="AMRESH BHUYAN" userId="c2c23fcc2ba9d2a3" providerId="LiveId" clId="{4AC0C016-DE01-47EE-8E2F-004B8A49FC7F}" dt="2024-05-03T05:15:00.063" v="10" actId="21"/>
          <ac:spMkLst>
            <pc:docMk/>
            <pc:sldMk cId="1735643320" sldId="257"/>
            <ac:spMk id="2" creationId="{99560C97-40CB-8237-AF9B-AECE17251FDA}"/>
          </ac:spMkLst>
        </pc:spChg>
        <pc:spChg chg="add mod">
          <ac:chgData name="AMRESH BHUYAN" userId="c2c23fcc2ba9d2a3" providerId="LiveId" clId="{4AC0C016-DE01-47EE-8E2F-004B8A49FC7F}" dt="2024-05-03T05:17:28.578" v="25" actId="208"/>
          <ac:spMkLst>
            <pc:docMk/>
            <pc:sldMk cId="1735643320" sldId="257"/>
            <ac:spMk id="4" creationId="{48879F9B-CAF2-62B2-C9BD-38B94A6B4D53}"/>
          </ac:spMkLst>
        </pc:spChg>
        <pc:spChg chg="add mod">
          <ac:chgData name="AMRESH BHUYAN" userId="c2c23fcc2ba9d2a3" providerId="LiveId" clId="{4AC0C016-DE01-47EE-8E2F-004B8A49FC7F}" dt="2024-05-03T05:40:31.674" v="314" actId="255"/>
          <ac:spMkLst>
            <pc:docMk/>
            <pc:sldMk cId="1735643320" sldId="257"/>
            <ac:spMk id="9" creationId="{77B6707C-54D4-A5E9-F445-5F499DE7B340}"/>
          </ac:spMkLst>
        </pc:spChg>
        <pc:graphicFrameChg chg="add del mod modGraphic">
          <ac:chgData name="AMRESH BHUYAN" userId="c2c23fcc2ba9d2a3" providerId="LiveId" clId="{4AC0C016-DE01-47EE-8E2F-004B8A49FC7F}" dt="2024-05-03T05:16:21.097" v="15" actId="21"/>
          <ac:graphicFrameMkLst>
            <pc:docMk/>
            <pc:sldMk cId="1735643320" sldId="257"/>
            <ac:graphicFrameMk id="3" creationId="{5BD67EEC-B14F-610E-4C80-EE44F1E64EEB}"/>
          </ac:graphicFrameMkLst>
        </pc:graphicFrameChg>
        <pc:graphicFrameChg chg="add mod modGraphic">
          <ac:chgData name="AMRESH BHUYAN" userId="c2c23fcc2ba9d2a3" providerId="LiveId" clId="{4AC0C016-DE01-47EE-8E2F-004B8A49FC7F}" dt="2024-05-03T05:33:43.600" v="242" actId="14100"/>
          <ac:graphicFrameMkLst>
            <pc:docMk/>
            <pc:sldMk cId="1735643320" sldId="257"/>
            <ac:graphicFrameMk id="5" creationId="{AAD9ED06-E8A2-EA80-CE0F-0E47F79585DF}"/>
          </ac:graphicFrameMkLst>
        </pc:graphicFrameChg>
        <pc:graphicFrameChg chg="add mod modGraphic">
          <ac:chgData name="AMRESH BHUYAN" userId="c2c23fcc2ba9d2a3" providerId="LiveId" clId="{4AC0C016-DE01-47EE-8E2F-004B8A49FC7F}" dt="2024-05-03T05:34:21.861" v="251" actId="14100"/>
          <ac:graphicFrameMkLst>
            <pc:docMk/>
            <pc:sldMk cId="1735643320" sldId="257"/>
            <ac:graphicFrameMk id="6" creationId="{3C024F3E-8D3A-B0FD-E49A-9F98A7E3F1A2}"/>
          </ac:graphicFrameMkLst>
        </pc:graphicFrameChg>
        <pc:graphicFrameChg chg="add del mod modGraphic">
          <ac:chgData name="AMRESH BHUYAN" userId="c2c23fcc2ba9d2a3" providerId="LiveId" clId="{4AC0C016-DE01-47EE-8E2F-004B8A49FC7F}" dt="2024-05-03T05:32:53.072" v="235" actId="3680"/>
          <ac:graphicFrameMkLst>
            <pc:docMk/>
            <pc:sldMk cId="1735643320" sldId="257"/>
            <ac:graphicFrameMk id="7" creationId="{290DA519-27E1-3024-C77C-D83D0CE58A06}"/>
          </ac:graphicFrameMkLst>
        </pc:graphicFrameChg>
        <pc:graphicFrameChg chg="add mod modGraphic">
          <ac:chgData name="AMRESH BHUYAN" userId="c2c23fcc2ba9d2a3" providerId="LiveId" clId="{4AC0C016-DE01-47EE-8E2F-004B8A49FC7F}" dt="2024-05-03T05:39:31.732" v="304" actId="14734"/>
          <ac:graphicFrameMkLst>
            <pc:docMk/>
            <pc:sldMk cId="1735643320" sldId="257"/>
            <ac:graphicFrameMk id="8" creationId="{32F0AC9C-B26C-35E4-F516-DE2B003419F6}"/>
          </ac:graphicFrameMkLst>
        </pc:graphicFrame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9832" y="2091269"/>
            <a:ext cx="4965726" cy="480939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9832" y="6900660"/>
            <a:ext cx="4965726" cy="1244273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1522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3" y="6934181"/>
            <a:ext cx="4965725" cy="81862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9832" y="990600"/>
            <a:ext cx="4965726" cy="525874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2" y="7752803"/>
            <a:ext cx="4965725" cy="713140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4473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2" y="2091267"/>
            <a:ext cx="4965726" cy="2861733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2" y="5283200"/>
            <a:ext cx="4965726" cy="3412067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68306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6057" y="2091267"/>
            <a:ext cx="4500787" cy="335598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086133" y="5447252"/>
            <a:ext cx="4095869" cy="49425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2" y="6284282"/>
            <a:ext cx="4965726" cy="2421467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505423" y="1402922"/>
            <a:ext cx="451193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249768" y="3775471"/>
            <a:ext cx="451193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4525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1" y="4512735"/>
            <a:ext cx="4965727" cy="2387927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832" y="6900661"/>
            <a:ext cx="4965726" cy="12428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78627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126" y="2861734"/>
            <a:ext cx="165804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67106" y="3852334"/>
            <a:ext cx="1647063" cy="5184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5128" y="2861734"/>
            <a:ext cx="1652066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179190" y="3852334"/>
            <a:ext cx="1658003" cy="5184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08688" y="2861734"/>
            <a:ext cx="164974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4008688" y="3852334"/>
            <a:ext cx="1649744" cy="5184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096501" y="3081867"/>
            <a:ext cx="0" cy="5723467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17273" y="3081867"/>
            <a:ext cx="0" cy="572994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0507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7106" y="6140260"/>
            <a:ext cx="1654209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67106" y="3191934"/>
            <a:ext cx="1654209" cy="22013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367106" y="6972640"/>
            <a:ext cx="1654209" cy="95216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8344" y="6140260"/>
            <a:ext cx="1648850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188343" y="3191934"/>
            <a:ext cx="1648850" cy="22013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187582" y="6972639"/>
            <a:ext cx="1651034" cy="95216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08688" y="6140260"/>
            <a:ext cx="164974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008687" y="3191934"/>
            <a:ext cx="1649744" cy="22013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4008619" y="6972636"/>
            <a:ext cx="1651928" cy="95216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096501" y="3081867"/>
            <a:ext cx="0" cy="5723467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17273" y="3081867"/>
            <a:ext cx="0" cy="572994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4056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30583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72337" y="621421"/>
            <a:ext cx="986095" cy="841551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7106" y="1116852"/>
            <a:ext cx="4176609" cy="79200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97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326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3" y="4133616"/>
            <a:ext cx="4965725" cy="276704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832" y="6900661"/>
            <a:ext cx="4965726" cy="12428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4746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0775" y="2976388"/>
            <a:ext cx="2473585" cy="6060547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81482" y="2969913"/>
            <a:ext cx="2473586" cy="606702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8456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775" y="2751667"/>
            <a:ext cx="247358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775" y="3632200"/>
            <a:ext cx="2473585" cy="5404733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1482" y="2751667"/>
            <a:ext cx="2473585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81482" y="3632200"/>
            <a:ext cx="2473585" cy="5404733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04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430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334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1" y="2091267"/>
            <a:ext cx="1913597" cy="2091267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2048" y="2091267"/>
            <a:ext cx="2923510" cy="6604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1" y="4520073"/>
            <a:ext cx="1913597" cy="418253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0538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42" y="2678277"/>
            <a:ext cx="2865506" cy="2274723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10138" y="1651000"/>
            <a:ext cx="1800694" cy="660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1" y="5283200"/>
            <a:ext cx="2861046" cy="19812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83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4724574" y="2421467"/>
            <a:ext cx="2114550" cy="40724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4267374" y="-660400"/>
            <a:ext cx="1200150" cy="2311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4724574" y="8805333"/>
            <a:ext cx="742950" cy="14308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15491" y="3852333"/>
            <a:ext cx="3143250" cy="60536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629841" y="4182533"/>
            <a:ext cx="1771650" cy="34120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5809233" y="0"/>
            <a:ext cx="514350" cy="15881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3533" y="653926"/>
            <a:ext cx="5291535" cy="20229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775" y="2965337"/>
            <a:ext cx="5033741" cy="6060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5277284" y="2720954"/>
            <a:ext cx="1430865" cy="1714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B5DE05F-B6CC-48C2-8EBD-1A76C44CF4C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3334795" y="4793154"/>
            <a:ext cx="5575259" cy="1714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824824" y="427175"/>
            <a:ext cx="471610" cy="11088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5A834-9393-4DA8-BEA2-4E79179C1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482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342905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80" indent="-257180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22" indent="-214316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65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70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76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85982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87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93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98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5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11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17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23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29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35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40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46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ngall.com/python-programming-language-png/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17/06/relationships/model3d" Target="../media/model3d2.glb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Computer Mouse">
                <a:extLst>
                  <a:ext uri="{FF2B5EF4-FFF2-40B4-BE49-F238E27FC236}">
                    <a16:creationId xmlns:a16="http://schemas.microsoft.com/office/drawing/2014/main" id="{B16CF893-5F8C-5E0E-6AD3-F12BB7BC57E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20811641"/>
                  </p:ext>
                </p:extLst>
              </p:nvPr>
            </p:nvGraphicFramePr>
            <p:xfrm>
              <a:off x="0" y="1552274"/>
              <a:ext cx="1458044" cy="202421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58044" cy="2024210"/>
                    </a:xfrm>
                    <a:prstGeom prst="rect">
                      <a:avLst/>
                    </a:prstGeom>
                  </am3d:spPr>
                  <am3d:camera>
                    <am3d:pos x="0" y="0" z="550747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06396" d="1000000"/>
                    <am3d:preTrans dx="0" dy="-140164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120456" ay="1399980" az="45747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9684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Computer Mouse">
                <a:extLst>
                  <a:ext uri="{FF2B5EF4-FFF2-40B4-BE49-F238E27FC236}">
                    <a16:creationId xmlns:a16="http://schemas.microsoft.com/office/drawing/2014/main" id="{B16CF893-5F8C-5E0E-6AD3-F12BB7BC57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552274"/>
                <a:ext cx="1458044" cy="202421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715EE930-193E-9C4B-704D-75AA57207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7536"/>
            <a:ext cx="2560837" cy="229839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Keyboard">
                <a:extLst>
                  <a:ext uri="{FF2B5EF4-FFF2-40B4-BE49-F238E27FC236}">
                    <a16:creationId xmlns:a16="http://schemas.microsoft.com/office/drawing/2014/main" id="{D3F69766-0236-8A5E-30A2-03AE3982EB3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1728150"/>
                  </p:ext>
                </p:extLst>
              </p:nvPr>
            </p:nvGraphicFramePr>
            <p:xfrm>
              <a:off x="1009488" y="1704775"/>
              <a:ext cx="3307746" cy="178057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307746" cy="1780571"/>
                    </a:xfrm>
                    <a:prstGeom prst="rect">
                      <a:avLst/>
                    </a:prstGeom>
                  </am3d:spPr>
                  <am3d:camera>
                    <am3d:pos x="0" y="0" z="507314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80159" d="1000000"/>
                    <am3d:preTrans dx="2" dy="-1531095" dz="714713"/>
                    <am3d:scale>
                      <am3d:sx n="1000000" d="1000000"/>
                      <am3d:sy n="1000000" d="1000000"/>
                      <am3d:sz n="1000000" d="1000000"/>
                    </am3d:scale>
                    <am3d:rot ax="1733242" ay="1937001" az="98516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3421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Keyboard">
                <a:extLst>
                  <a:ext uri="{FF2B5EF4-FFF2-40B4-BE49-F238E27FC236}">
                    <a16:creationId xmlns:a16="http://schemas.microsoft.com/office/drawing/2014/main" id="{D3F69766-0236-8A5E-30A2-03AE3982EB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09488" y="1704775"/>
                <a:ext cx="3307746" cy="178057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98283E6B-2E95-0FE9-A7BC-2181C60EB352}"/>
              </a:ext>
            </a:extLst>
          </p:cNvPr>
          <p:cNvSpPr/>
          <p:nvPr/>
        </p:nvSpPr>
        <p:spPr>
          <a:xfrm>
            <a:off x="173255" y="3705725"/>
            <a:ext cx="6487427" cy="6025415"/>
          </a:xfrm>
          <a:prstGeom prst="rect">
            <a:avLst/>
          </a:prstGeom>
          <a:solidFill>
            <a:srgbClr val="FBFBFB"/>
          </a:solidFill>
          <a:ln>
            <a:solidFill>
              <a:schemeClr val="bg1"/>
            </a:solidFill>
          </a:ln>
          <a:effectLst>
            <a:glow rad="228600">
              <a:srgbClr val="CEFDFD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5F93A1-7C5A-3CCD-F07A-4CFEF9857AE6}"/>
              </a:ext>
            </a:extLst>
          </p:cNvPr>
          <p:cNvSpPr/>
          <p:nvPr/>
        </p:nvSpPr>
        <p:spPr>
          <a:xfrm>
            <a:off x="3240482" y="4491335"/>
            <a:ext cx="3770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rgbClr val="DF8010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  <a:reflection blurRad="6350" stA="53000" endA="300" endPos="35500" dir="5400000" sy="-90000" algn="bl" rotWithShape="0"/>
                </a:effectLst>
              </a:rPr>
              <a:t> </a:t>
            </a:r>
            <a:endParaRPr lang="en-US" sz="5400" b="0" cap="none" spc="0" dirty="0">
              <a:ln w="0">
                <a:solidFill>
                  <a:srgbClr val="DF8010"/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63CB3C0-F436-8367-31CE-2D80B84BA5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-144264" y="3655571"/>
            <a:ext cx="2705101" cy="14647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FE4DACC-A2E8-57F1-90DD-02E03CCA5127}"/>
              </a:ext>
            </a:extLst>
          </p:cNvPr>
          <p:cNvSpPr txBox="1"/>
          <p:nvPr/>
        </p:nvSpPr>
        <p:spPr>
          <a:xfrm>
            <a:off x="2133600" y="3961182"/>
            <a:ext cx="401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3B77AA"/>
                </a:solidFill>
                <a:latin typeface="Arial Rounded MT Bold" panose="020F0704030504030204" pitchFamily="34" charset="0"/>
              </a:rPr>
              <a:t>Python Lab</a:t>
            </a:r>
            <a:endParaRPr lang="en-IN" sz="5400" dirty="0">
              <a:solidFill>
                <a:srgbClr val="3B77AA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68450B-9BF4-2E40-59D5-BB8F5092CE79}"/>
              </a:ext>
            </a:extLst>
          </p:cNvPr>
          <p:cNvSpPr txBox="1"/>
          <p:nvPr/>
        </p:nvSpPr>
        <p:spPr>
          <a:xfrm>
            <a:off x="355600" y="6194353"/>
            <a:ext cx="549910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3B77AA"/>
                </a:solidFill>
                <a:latin typeface="Arial Rounded MT Bold" panose="020F0704030504030204" pitchFamily="34" charset="0"/>
              </a:rPr>
              <a:t>Name</a:t>
            </a:r>
            <a:r>
              <a:rPr lang="en-US" sz="3200" dirty="0">
                <a:solidFill>
                  <a:srgbClr val="DF8010"/>
                </a:solidFill>
                <a:latin typeface="Arial Rounded MT Bold" panose="020F0704030504030204" pitchFamily="34" charset="0"/>
              </a:rPr>
              <a:t>        : </a:t>
            </a:r>
            <a:r>
              <a:rPr lang="en-US" sz="3200" dirty="0" err="1">
                <a:solidFill>
                  <a:srgbClr val="DF8010"/>
                </a:solidFill>
                <a:latin typeface="Arial Rounded MT Bold" panose="020F0704030504030204" pitchFamily="34" charset="0"/>
              </a:rPr>
              <a:t>Amresh</a:t>
            </a:r>
            <a:r>
              <a:rPr lang="en-US" sz="3200" dirty="0">
                <a:solidFill>
                  <a:srgbClr val="DF801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3200" dirty="0" err="1">
                <a:solidFill>
                  <a:srgbClr val="DF8010"/>
                </a:solidFill>
                <a:latin typeface="Arial Rounded MT Bold" panose="020F0704030504030204" pitchFamily="34" charset="0"/>
              </a:rPr>
              <a:t>Bhuyan</a:t>
            </a:r>
            <a:endParaRPr lang="en-US" sz="3200" dirty="0">
              <a:solidFill>
                <a:srgbClr val="DF8010"/>
              </a:solidFill>
              <a:latin typeface="Arial Rounded MT Bold" panose="020F0704030504030204" pitchFamily="34" charset="0"/>
            </a:endParaRPr>
          </a:p>
          <a:p>
            <a:r>
              <a:rPr lang="en-US" sz="3200" dirty="0">
                <a:solidFill>
                  <a:srgbClr val="3B77AA"/>
                </a:solidFill>
                <a:latin typeface="Arial Rounded MT Bold" panose="020F0704030504030204" pitchFamily="34" charset="0"/>
              </a:rPr>
              <a:t>Roll no      </a:t>
            </a:r>
            <a:r>
              <a:rPr lang="en-US" sz="3200" dirty="0">
                <a:solidFill>
                  <a:srgbClr val="DF8010"/>
                </a:solidFill>
                <a:latin typeface="Arial Rounded MT Bold" panose="020F0704030504030204" pitchFamily="34" charset="0"/>
              </a:rPr>
              <a:t>: 22BTCSE06</a:t>
            </a:r>
          </a:p>
          <a:p>
            <a:r>
              <a:rPr lang="en-US" sz="3200" dirty="0">
                <a:solidFill>
                  <a:srgbClr val="3B77AA"/>
                </a:solidFill>
                <a:latin typeface="Arial Rounded MT Bold" panose="020F0704030504030204" pitchFamily="34" charset="0"/>
              </a:rPr>
              <a:t>Section</a:t>
            </a:r>
            <a:r>
              <a:rPr lang="en-US" sz="3200" dirty="0">
                <a:solidFill>
                  <a:srgbClr val="DF8010"/>
                </a:solidFill>
                <a:latin typeface="Arial Rounded MT Bold" panose="020F0704030504030204" pitchFamily="34" charset="0"/>
              </a:rPr>
              <a:t>     : B</a:t>
            </a:r>
          </a:p>
          <a:p>
            <a:r>
              <a:rPr lang="en-US" sz="3200" dirty="0">
                <a:solidFill>
                  <a:srgbClr val="3B77AA"/>
                </a:solidFill>
                <a:latin typeface="Arial Rounded MT Bold" panose="020F0704030504030204" pitchFamily="34" charset="0"/>
              </a:rPr>
              <a:t>Semester</a:t>
            </a:r>
            <a:r>
              <a:rPr lang="en-US" sz="3200" dirty="0">
                <a:solidFill>
                  <a:srgbClr val="DF8010"/>
                </a:solidFill>
                <a:latin typeface="Arial Rounded MT Bold" panose="020F0704030504030204" pitchFamily="34" charset="0"/>
              </a:rPr>
              <a:t> : IV</a:t>
            </a:r>
            <a:endParaRPr lang="en-IN" sz="3200" dirty="0">
              <a:solidFill>
                <a:srgbClr val="DF8010"/>
              </a:solidFill>
              <a:latin typeface="Arial Rounded MT Bold" panose="020F0704030504030204" pitchFamily="34" charset="0"/>
            </a:endParaRPr>
          </a:p>
          <a:p>
            <a:endParaRPr lang="en-US" dirty="0">
              <a:solidFill>
                <a:srgbClr val="DF8010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2C6105C-73EE-2C4C-99E9-93D554D6C8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7508" y="-152168"/>
            <a:ext cx="2049041" cy="215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3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879F9B-CAF2-62B2-C9BD-38B94A6B4D53}"/>
              </a:ext>
            </a:extLst>
          </p:cNvPr>
          <p:cNvSpPr/>
          <p:nvPr/>
        </p:nvSpPr>
        <p:spPr>
          <a:xfrm>
            <a:off x="546100" y="1879600"/>
            <a:ext cx="5803900" cy="7454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AD9ED06-E8A2-EA80-CE0F-0E47F79585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0756757"/>
              </p:ext>
            </p:extLst>
          </p:nvPr>
        </p:nvGraphicFramePr>
        <p:xfrm>
          <a:off x="546100" y="1879600"/>
          <a:ext cx="5765802" cy="4648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2600">
                  <a:extLst>
                    <a:ext uri="{9D8B030D-6E8A-4147-A177-3AD203B41FA5}">
                      <a16:colId xmlns:a16="http://schemas.microsoft.com/office/drawing/2014/main" val="2683781504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910356061"/>
                    </a:ext>
                  </a:extLst>
                </a:gridCol>
                <a:gridCol w="1282701">
                  <a:extLst>
                    <a:ext uri="{9D8B030D-6E8A-4147-A177-3AD203B41FA5}">
                      <a16:colId xmlns:a16="http://schemas.microsoft.com/office/drawing/2014/main" val="1252024936"/>
                    </a:ext>
                  </a:extLst>
                </a:gridCol>
                <a:gridCol w="1219199">
                  <a:extLst>
                    <a:ext uri="{9D8B030D-6E8A-4147-A177-3AD203B41FA5}">
                      <a16:colId xmlns:a16="http://schemas.microsoft.com/office/drawing/2014/main" val="2739709570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val="3593005117"/>
                    </a:ext>
                  </a:extLst>
                </a:gridCol>
                <a:gridCol w="1079502">
                  <a:extLst>
                    <a:ext uri="{9D8B030D-6E8A-4147-A177-3AD203B41FA5}">
                      <a16:colId xmlns:a16="http://schemas.microsoft.com/office/drawing/2014/main" val="780373598"/>
                    </a:ext>
                  </a:extLst>
                </a:gridCol>
              </a:tblGrid>
              <a:tr h="581025">
                <a:tc>
                  <a:txBody>
                    <a:bodyPr/>
                    <a:lstStyle/>
                    <a:p>
                      <a:r>
                        <a:rPr lang="en-US" dirty="0"/>
                        <a:t>SL.</a:t>
                      </a:r>
                    </a:p>
                    <a:p>
                      <a:pPr algn="ctr"/>
                      <a:r>
                        <a:rPr lang="en-US" dirty="0"/>
                        <a:t>No.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10" dirty="0"/>
                        <a:t>Assignment No</a:t>
                      </a:r>
                      <a:endParaRPr lang="en-IN" sz="131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 of</a:t>
                      </a:r>
                    </a:p>
                    <a:p>
                      <a:pPr algn="ctr"/>
                      <a:r>
                        <a:rPr lang="en-US" dirty="0"/>
                        <a:t>Practical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 of</a:t>
                      </a:r>
                    </a:p>
                    <a:p>
                      <a:pPr algn="ctr"/>
                      <a:r>
                        <a:rPr lang="en-US" dirty="0"/>
                        <a:t>Submission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Page No.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Remarks &amp;</a:t>
                      </a:r>
                    </a:p>
                    <a:p>
                      <a:pPr algn="ctr"/>
                      <a:r>
                        <a:rPr lang="en-US" dirty="0"/>
                        <a:t>Signature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94481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618139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4662206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8036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712615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550202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8562978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98448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C024F3E-8D3A-B0FD-E49A-9F98A7E3F1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9300445"/>
              </p:ext>
            </p:extLst>
          </p:nvPr>
        </p:nvGraphicFramePr>
        <p:xfrm>
          <a:off x="546100" y="6527800"/>
          <a:ext cx="5765802" cy="2260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2600">
                  <a:extLst>
                    <a:ext uri="{9D8B030D-6E8A-4147-A177-3AD203B41FA5}">
                      <a16:colId xmlns:a16="http://schemas.microsoft.com/office/drawing/2014/main" val="2231732209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63861831"/>
                    </a:ext>
                  </a:extLst>
                </a:gridCol>
                <a:gridCol w="1282701">
                  <a:extLst>
                    <a:ext uri="{9D8B030D-6E8A-4147-A177-3AD203B41FA5}">
                      <a16:colId xmlns:a16="http://schemas.microsoft.com/office/drawing/2014/main" val="3000403120"/>
                    </a:ext>
                  </a:extLst>
                </a:gridCol>
                <a:gridCol w="1219199">
                  <a:extLst>
                    <a:ext uri="{9D8B030D-6E8A-4147-A177-3AD203B41FA5}">
                      <a16:colId xmlns:a16="http://schemas.microsoft.com/office/drawing/2014/main" val="750913234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val="2506206989"/>
                    </a:ext>
                  </a:extLst>
                </a:gridCol>
                <a:gridCol w="1079502">
                  <a:extLst>
                    <a:ext uri="{9D8B030D-6E8A-4147-A177-3AD203B41FA5}">
                      <a16:colId xmlns:a16="http://schemas.microsoft.com/office/drawing/2014/main" val="2604761161"/>
                    </a:ext>
                  </a:extLst>
                </a:gridCol>
              </a:tblGrid>
              <a:tr h="5651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023873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194192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537249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11724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2F0AC9C-B26C-35E4-F516-DE2B003419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336747"/>
              </p:ext>
            </p:extLst>
          </p:nvPr>
        </p:nvGraphicFramePr>
        <p:xfrm>
          <a:off x="546098" y="8788400"/>
          <a:ext cx="5765802" cy="5461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482602">
                  <a:extLst>
                    <a:ext uri="{9D8B030D-6E8A-4147-A177-3AD203B41FA5}">
                      <a16:colId xmlns:a16="http://schemas.microsoft.com/office/drawing/2014/main" val="3436534509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118005140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84246533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41223297"/>
                    </a:ext>
                  </a:extLst>
                </a:gridCol>
                <a:gridCol w="584200">
                  <a:extLst>
                    <a:ext uri="{9D8B030D-6E8A-4147-A177-3AD203B41FA5}">
                      <a16:colId xmlns:a16="http://schemas.microsoft.com/office/drawing/2014/main" val="2179462717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2901845370"/>
                    </a:ext>
                  </a:extLst>
                </a:gridCol>
              </a:tblGrid>
              <a:tr h="5461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26069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7B6707C-54D4-A5E9-F445-5F499DE7B340}"/>
              </a:ext>
            </a:extLst>
          </p:cNvPr>
          <p:cNvSpPr txBox="1"/>
          <p:nvPr/>
        </p:nvSpPr>
        <p:spPr>
          <a:xfrm>
            <a:off x="1295400" y="660400"/>
            <a:ext cx="4203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Baskerville Old Face" panose="02020602080505020303" pitchFamily="18" charset="0"/>
              </a:rPr>
              <a:t>INDEX</a:t>
            </a:r>
            <a:endParaRPr lang="en-IN" sz="54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6433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94</TotalTime>
  <Words>48</Words>
  <Application>Microsoft Office PowerPoint</Application>
  <PresentationFormat>A4 Paper (210x297 mm)</PresentationFormat>
  <Paragraphs>29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Arial Rounded MT Bold</vt:lpstr>
      <vt:lpstr>Baskerville Old Face</vt:lpstr>
      <vt:lpstr>Century Gothic</vt:lpstr>
      <vt:lpstr>Wingdings 3</vt:lpstr>
      <vt:lpstr>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AMRESH BHUYAN</dc:creator>
  <cp:lastModifiedBy>AMRESH BHUYAN</cp:lastModifiedBy>
  <cp:revision>2</cp:revision>
  <dcterms:created xsi:type="dcterms:W3CDTF">2024-05-03T04:06:04Z</dcterms:created>
  <dcterms:modified xsi:type="dcterms:W3CDTF">2024-05-03T05:40:33Z</dcterms:modified>
</cp:coreProperties>
</file>

<file path=docProps/thumbnail.jpeg>
</file>